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8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7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5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rinocotribune.com/2020-a-successful-year-for-telecommunications-in-cuba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oplematters.in/article/hr-technology/top-6-technology-skills-every-hr-professional-needs-today-28576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www.pexels.com/photo/person-encoding-in-laptop-574071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049310"/>
            <a:ext cx="592495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Revolutionizing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E-Learning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6319599" y="42261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e-learning platform strives to revolutionize education by offering a diverse range of features that cater to educators, students, and professionals. With a focus on innovation and inclusivity, our platform aims to provide a dynamic learning environment that meets the evolving needs of the global learning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">
            <a:extLst>
              <a:ext uri="{FF2B5EF4-FFF2-40B4-BE49-F238E27FC236}">
                <a16:creationId xmlns:a16="http://schemas.microsoft.com/office/drawing/2014/main" id="{3070E0EE-E51C-4ACA-B791-6AC34537CA70}"/>
              </a:ext>
            </a:extLst>
          </p:cNvPr>
          <p:cNvSpPr/>
          <p:nvPr/>
        </p:nvSpPr>
        <p:spPr>
          <a:xfrm>
            <a:off x="2348389" y="4098193"/>
            <a:ext cx="9933503" cy="1347907"/>
          </a:xfrm>
          <a:prstGeom prst="rect">
            <a:avLst/>
          </a:prstGeom>
          <a:solidFill>
            <a:srgbClr val="1E1B4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-16607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582654" y="661680"/>
            <a:ext cx="59022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Examples &amp; </a:t>
            </a:r>
            <a:r>
              <a:rPr lang="en-IN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References :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 </a:t>
            </a:r>
            <a:endParaRPr lang="en-US" sz="4374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3E788-C906-4DDE-BD85-90285D6EF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" t="11925" r="2705"/>
          <a:stretch/>
        </p:blipFill>
        <p:spPr>
          <a:xfrm>
            <a:off x="746235" y="1523999"/>
            <a:ext cx="11719034" cy="63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">
            <a:extLst>
              <a:ext uri="{FF2B5EF4-FFF2-40B4-BE49-F238E27FC236}">
                <a16:creationId xmlns:a16="http://schemas.microsoft.com/office/drawing/2014/main" id="{3070E0EE-E51C-4ACA-B791-6AC34537CA70}"/>
              </a:ext>
            </a:extLst>
          </p:cNvPr>
          <p:cNvSpPr/>
          <p:nvPr/>
        </p:nvSpPr>
        <p:spPr>
          <a:xfrm>
            <a:off x="2348389" y="4098193"/>
            <a:ext cx="9933503" cy="1347907"/>
          </a:xfrm>
          <a:prstGeom prst="rect">
            <a:avLst/>
          </a:prstGeom>
          <a:solidFill>
            <a:srgbClr val="1E1B4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-126184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582654" y="661680"/>
            <a:ext cx="59022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Examples &amp; </a:t>
            </a:r>
            <a:r>
              <a:rPr lang="en-IN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References :</a:t>
            </a: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 </a:t>
            </a:r>
            <a:endParaRPr lang="en-US" sz="437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D9470-8BEE-4789-ADE5-A31125CA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" t="12176"/>
          <a:stretch/>
        </p:blipFill>
        <p:spPr>
          <a:xfrm>
            <a:off x="735725" y="1650124"/>
            <a:ext cx="11960771" cy="60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23442"/>
            <a:ext cx="7650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User-Friendly Roadmaps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3073241"/>
            <a:ext cx="4823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Learning Pathway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clear and personalized roadmap guiding users through their learning journey, complete with goal-setting strategies.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4850725"/>
            <a:ext cx="3352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 Representation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visual representations to create clear and engaging educational roadmaps tailored to individual learning paths.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52844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88676" y="900810"/>
            <a:ext cx="4443889" cy="691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5867663" y="6085584"/>
            <a:ext cx="2624699" cy="1409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RCCODES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Rohan Chauhan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7071 A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357E6-2B75-40DE-BAAA-0EC2EF14E09F}"/>
              </a:ext>
            </a:extLst>
          </p:cNvPr>
          <p:cNvSpPr/>
          <p:nvPr/>
        </p:nvSpPr>
        <p:spPr>
          <a:xfrm>
            <a:off x="6476160" y="4561647"/>
            <a:ext cx="1405247" cy="140942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486367-CB9E-42FD-8FEE-BA30452A1A18}"/>
              </a:ext>
            </a:extLst>
          </p:cNvPr>
          <p:cNvSpPr/>
          <p:nvPr/>
        </p:nvSpPr>
        <p:spPr>
          <a:xfrm>
            <a:off x="10120993" y="4583898"/>
            <a:ext cx="1301845" cy="129981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F19B070-E5C6-46E6-9BC5-E643347C3928}"/>
              </a:ext>
            </a:extLst>
          </p:cNvPr>
          <p:cNvSpPr/>
          <p:nvPr/>
        </p:nvSpPr>
        <p:spPr>
          <a:xfrm>
            <a:off x="6004291" y="3436830"/>
            <a:ext cx="4932618" cy="691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u="sng" dirty="0">
                <a:solidFill>
                  <a:srgbClr val="FFFFFF"/>
                </a:solidFill>
                <a:latin typeface="Syne" pitchFamily="34" charset="0"/>
                <a:ea typeface="Syne" pitchFamily="34" charset="-122"/>
              </a:rPr>
              <a:t>Team Members: </a:t>
            </a:r>
            <a:endParaRPr lang="en-US" sz="4000" u="sng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E0676FA3-4702-4D0E-9D70-8DAE2415B46E}"/>
              </a:ext>
            </a:extLst>
          </p:cNvPr>
          <p:cNvSpPr/>
          <p:nvPr/>
        </p:nvSpPr>
        <p:spPr>
          <a:xfrm>
            <a:off x="6083121" y="17024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appreciate your time and attention.</a:t>
            </a:r>
            <a:endParaRPr lang="en-US" sz="3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AA9947F-46B5-42AE-9DC6-119D139C7E7E}"/>
              </a:ext>
            </a:extLst>
          </p:cNvPr>
          <p:cNvSpPr/>
          <p:nvPr/>
        </p:nvSpPr>
        <p:spPr>
          <a:xfrm>
            <a:off x="9246730" y="5985737"/>
            <a:ext cx="3050373" cy="1409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CODEVENGERS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GAURAV MISHRA 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Arial Rounded MT Bold" panose="020F0704030504030204" pitchFamily="34" charset="0"/>
                <a:ea typeface="Arimo" pitchFamily="34" charset="-122"/>
              </a:rPr>
              <a:t>7001 A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22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6732" y="2687003"/>
            <a:ext cx="5364480" cy="550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5"/>
              </a:lnSpc>
              <a:buNone/>
            </a:pPr>
            <a:r>
              <a:rPr lang="en-US" sz="346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Best-in-Class Content</a:t>
            </a:r>
            <a:endParaRPr lang="en-US" sz="3468" dirty="0"/>
          </a:p>
        </p:txBody>
      </p:sp>
      <p:sp>
        <p:nvSpPr>
          <p:cNvPr id="6" name="Shape 3"/>
          <p:cNvSpPr/>
          <p:nvPr/>
        </p:nvSpPr>
        <p:spPr>
          <a:xfrm>
            <a:off x="3376732" y="3501866"/>
            <a:ext cx="7876818" cy="1296948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3552825" y="3677960"/>
            <a:ext cx="195834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Diverse Content</a:t>
            </a:r>
            <a:endParaRPr lang="en-US" sz="1734" dirty="0"/>
          </a:p>
        </p:txBody>
      </p:sp>
      <p:sp>
        <p:nvSpPr>
          <p:cNvPr id="8" name="Text 5"/>
          <p:cNvSpPr/>
          <p:nvPr/>
        </p:nvSpPr>
        <p:spPr>
          <a:xfrm>
            <a:off x="3552825" y="4058841"/>
            <a:ext cx="7524631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offers a wide array of educational content, covering a variety of subjects and interests to meet the diverse needs of learners.</a:t>
            </a:r>
            <a:endParaRPr lang="en-US" sz="1387" dirty="0"/>
          </a:p>
        </p:txBody>
      </p:sp>
      <p:sp>
        <p:nvSpPr>
          <p:cNvPr id="9" name="Shape 6"/>
          <p:cNvSpPr/>
          <p:nvPr/>
        </p:nvSpPr>
        <p:spPr>
          <a:xfrm>
            <a:off x="3376732" y="4974908"/>
            <a:ext cx="7876818" cy="1296948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3552825" y="5151001"/>
            <a:ext cx="220980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Engaging Material</a:t>
            </a:r>
            <a:endParaRPr lang="en-US" sz="1734" dirty="0"/>
          </a:p>
        </p:txBody>
      </p:sp>
      <p:sp>
        <p:nvSpPr>
          <p:cNvPr id="11" name="Text 8"/>
          <p:cNvSpPr/>
          <p:nvPr/>
        </p:nvSpPr>
        <p:spPr>
          <a:xfrm>
            <a:off x="3552825" y="5531882"/>
            <a:ext cx="7524631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provide informative and engaging material, incorporating cutting-edge resources to keep users captivated and motivated to learn.</a:t>
            </a:r>
            <a:endParaRPr lang="en-US" sz="1387" dirty="0"/>
          </a:p>
        </p:txBody>
      </p:sp>
      <p:sp>
        <p:nvSpPr>
          <p:cNvPr id="12" name="Shape 9"/>
          <p:cNvSpPr/>
          <p:nvPr/>
        </p:nvSpPr>
        <p:spPr>
          <a:xfrm>
            <a:off x="3376732" y="6447949"/>
            <a:ext cx="7876818" cy="1296948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</p:sp>
      <p:sp>
        <p:nvSpPr>
          <p:cNvPr id="13" name="Text 10"/>
          <p:cNvSpPr/>
          <p:nvPr/>
        </p:nvSpPr>
        <p:spPr>
          <a:xfrm>
            <a:off x="3552825" y="6624042"/>
            <a:ext cx="287274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High-Quality Resources</a:t>
            </a:r>
            <a:endParaRPr lang="en-US" sz="1734" dirty="0"/>
          </a:p>
        </p:txBody>
      </p:sp>
      <p:sp>
        <p:nvSpPr>
          <p:cNvPr id="14" name="Text 11"/>
          <p:cNvSpPr/>
          <p:nvPr/>
        </p:nvSpPr>
        <p:spPr>
          <a:xfrm>
            <a:off x="3552825" y="7004923"/>
            <a:ext cx="7524631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have access to high-quality resources that facilitate comprehensive learning experiences, ensuring their educational success.</a:t>
            </a:r>
            <a:endParaRPr lang="en-US" sz="13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1909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348389" y="159329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Authentication and Progress Tracking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5999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6" name="Text 4"/>
          <p:cNvSpPr/>
          <p:nvPr/>
        </p:nvSpPr>
        <p:spPr>
          <a:xfrm>
            <a:off x="2533531" y="3641646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070503" y="3676293"/>
            <a:ext cx="2247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Secure Access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3070503" y="4156709"/>
            <a:ext cx="2440900" cy="3316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ensures secure user authentication to protect user data and provide a safe online environment.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733574" y="35999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0" name="Text 8"/>
          <p:cNvSpPr/>
          <p:nvPr/>
        </p:nvSpPr>
        <p:spPr>
          <a:xfrm>
            <a:off x="5880616" y="3641646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455688" y="3676293"/>
            <a:ext cx="24409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Progress Tracking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455688" y="4851082"/>
            <a:ext cx="2440900" cy="26953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have access to personalized progress tracking, allowing them to monitor their learning journey and set goals.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118759" y="35999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4" name="Text 12"/>
          <p:cNvSpPr/>
          <p:nvPr/>
        </p:nvSpPr>
        <p:spPr>
          <a:xfrm>
            <a:off x="9261991" y="3641646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840873" y="3676293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Data-Driven Insights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840873" y="4503896"/>
            <a:ext cx="2440900" cy="316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user data, our platform provides data-driven insights to guide users on their learning path, enhancing their overall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220873"/>
            <a:ext cx="9761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Study Materials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879174"/>
            <a:ext cx="2949416" cy="463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Previous Year Papers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 to previous year papers for comprehensive study preparation and assessment.</a:t>
            </a:r>
            <a:endParaRPr lang="en-US" sz="17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847398" y="38836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Solved PYQs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47398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Extensive collection of solved previous years' questions to aid learning and test preparation.</a:t>
            </a:r>
            <a:endParaRPr lang="en-US" sz="17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074544" y="3888096"/>
            <a:ext cx="3221278" cy="463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Detailed Study Guides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074544" y="4351471"/>
            <a:ext cx="2949416" cy="18221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and detailed study guides to assist users in understanding complex concepts.</a:t>
            </a:r>
            <a:endParaRPr lang="en-US" sz="1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22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6732" y="2687003"/>
            <a:ext cx="7536180" cy="550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5"/>
              </a:lnSpc>
              <a:buNone/>
            </a:pPr>
            <a:r>
              <a:rPr lang="en-US" sz="346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Community Section</a:t>
            </a:r>
            <a:endParaRPr lang="en-US" sz="3468" dirty="0"/>
          </a:p>
        </p:txBody>
      </p:sp>
      <p:sp>
        <p:nvSpPr>
          <p:cNvPr id="6" name="Shape 3"/>
          <p:cNvSpPr/>
          <p:nvPr/>
        </p:nvSpPr>
        <p:spPr>
          <a:xfrm>
            <a:off x="3629978" y="3501866"/>
            <a:ext cx="21908" cy="424303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3839111" y="3826669"/>
            <a:ext cx="616625" cy="2190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3442752" y="3639503"/>
            <a:ext cx="396359" cy="396359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9" name="Text 6"/>
          <p:cNvSpPr/>
          <p:nvPr/>
        </p:nvSpPr>
        <p:spPr>
          <a:xfrm>
            <a:off x="3591342" y="3672483"/>
            <a:ext cx="9906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r>
              <a:rPr lang="en-US" sz="208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081" dirty="0"/>
          </a:p>
        </p:txBody>
      </p:sp>
      <p:sp>
        <p:nvSpPr>
          <p:cNvPr id="10" name="Text 7"/>
          <p:cNvSpPr/>
          <p:nvPr/>
        </p:nvSpPr>
        <p:spPr>
          <a:xfrm>
            <a:off x="4609981" y="3677960"/>
            <a:ext cx="259080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Engaging Discussions</a:t>
            </a:r>
            <a:endParaRPr lang="en-US" sz="1734" dirty="0"/>
          </a:p>
        </p:txBody>
      </p:sp>
      <p:sp>
        <p:nvSpPr>
          <p:cNvPr id="11" name="Text 8"/>
          <p:cNvSpPr/>
          <p:nvPr/>
        </p:nvSpPr>
        <p:spPr>
          <a:xfrm>
            <a:off x="4609981" y="4058841"/>
            <a:ext cx="6643568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platform for vibrant and engaging discussions to promote peer-to-peer learning and knowledge sharing within the community.</a:t>
            </a:r>
            <a:endParaRPr lang="en-US" sz="1387" dirty="0"/>
          </a:p>
        </p:txBody>
      </p:sp>
      <p:sp>
        <p:nvSpPr>
          <p:cNvPr id="12" name="Shape 9"/>
          <p:cNvSpPr/>
          <p:nvPr/>
        </p:nvSpPr>
        <p:spPr>
          <a:xfrm>
            <a:off x="3839111" y="5299710"/>
            <a:ext cx="616625" cy="2190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442752" y="5112544"/>
            <a:ext cx="396359" cy="396359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14" name="Text 11"/>
          <p:cNvSpPr/>
          <p:nvPr/>
        </p:nvSpPr>
        <p:spPr>
          <a:xfrm>
            <a:off x="3557052" y="5145524"/>
            <a:ext cx="16764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r>
              <a:rPr lang="en-US" sz="208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081" dirty="0"/>
          </a:p>
        </p:txBody>
      </p:sp>
      <p:sp>
        <p:nvSpPr>
          <p:cNvPr id="15" name="Text 12"/>
          <p:cNvSpPr/>
          <p:nvPr/>
        </p:nvSpPr>
        <p:spPr>
          <a:xfrm>
            <a:off x="4609981" y="5151001"/>
            <a:ext cx="371856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Knowledge Sharing</a:t>
            </a:r>
            <a:endParaRPr lang="en-US" sz="1734" dirty="0"/>
          </a:p>
        </p:txBody>
      </p:sp>
      <p:sp>
        <p:nvSpPr>
          <p:cNvPr id="16" name="Text 13"/>
          <p:cNvSpPr/>
          <p:nvPr/>
        </p:nvSpPr>
        <p:spPr>
          <a:xfrm>
            <a:off x="4609981" y="5531882"/>
            <a:ext cx="6643568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interactive space where users can exchange knowledge, collaborate, and support each other in their learning endeavors.</a:t>
            </a:r>
            <a:endParaRPr lang="en-US" sz="1387" dirty="0"/>
          </a:p>
        </p:txBody>
      </p:sp>
      <p:sp>
        <p:nvSpPr>
          <p:cNvPr id="17" name="Shape 14"/>
          <p:cNvSpPr/>
          <p:nvPr/>
        </p:nvSpPr>
        <p:spPr>
          <a:xfrm>
            <a:off x="3839111" y="6772751"/>
            <a:ext cx="616625" cy="2190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3442752" y="6585585"/>
            <a:ext cx="396359" cy="396359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19" name="Text 16"/>
          <p:cNvSpPr/>
          <p:nvPr/>
        </p:nvSpPr>
        <p:spPr>
          <a:xfrm>
            <a:off x="3557052" y="6618565"/>
            <a:ext cx="167640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r>
              <a:rPr lang="en-US" sz="208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081" dirty="0"/>
          </a:p>
        </p:txBody>
      </p:sp>
      <p:sp>
        <p:nvSpPr>
          <p:cNvPr id="20" name="Text 17"/>
          <p:cNvSpPr/>
          <p:nvPr/>
        </p:nvSpPr>
        <p:spPr>
          <a:xfrm>
            <a:off x="4609981" y="6624042"/>
            <a:ext cx="314706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Diverse User Participation</a:t>
            </a:r>
            <a:endParaRPr lang="en-US" sz="1734" dirty="0"/>
          </a:p>
        </p:txBody>
      </p:sp>
      <p:sp>
        <p:nvSpPr>
          <p:cNvPr id="21" name="Text 18"/>
          <p:cNvSpPr/>
          <p:nvPr/>
        </p:nvSpPr>
        <p:spPr>
          <a:xfrm>
            <a:off x="4609981" y="7004923"/>
            <a:ext cx="6643568" cy="56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community section that encourages diverse user participation, fostering a culture of inclusivity and collaborative learning.</a:t>
            </a:r>
            <a:endParaRPr lang="en-US" sz="13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68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75253" y="2962156"/>
            <a:ext cx="8679775" cy="1213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77"/>
              </a:lnSpc>
              <a:buNone/>
            </a:pPr>
            <a:r>
              <a:rPr lang="en-US" sz="382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Collaborative Features: Chats and Connections</a:t>
            </a:r>
            <a:endParaRPr lang="en-US" sz="382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253" y="4466868"/>
            <a:ext cx="4339828" cy="776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69325" y="5534620"/>
            <a:ext cx="3951684" cy="60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User Connections</a:t>
            </a:r>
            <a:endParaRPr lang="en-US" sz="1911" dirty="0"/>
          </a:p>
        </p:txBody>
      </p:sp>
      <p:sp>
        <p:nvSpPr>
          <p:cNvPr id="8" name="Text 4"/>
          <p:cNvSpPr/>
          <p:nvPr/>
        </p:nvSpPr>
        <p:spPr>
          <a:xfrm>
            <a:off x="3169325" y="6257568"/>
            <a:ext cx="3951684" cy="1242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52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have the ability to connect and network with others who share similar academic or professional interests, fostering valuable connections.</a:t>
            </a:r>
            <a:endParaRPr lang="en-US" sz="152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4466868"/>
            <a:ext cx="4339947" cy="7765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9153" y="5534620"/>
            <a:ext cx="3764280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9"/>
              </a:lnSpc>
              <a:buNone/>
            </a:pPr>
            <a:r>
              <a:rPr lang="en-US" sz="191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Engaging Group Discussions</a:t>
            </a:r>
            <a:endParaRPr lang="en-US" sz="1911" dirty="0"/>
          </a:p>
        </p:txBody>
      </p:sp>
      <p:sp>
        <p:nvSpPr>
          <p:cNvPr id="11" name="Text 6"/>
          <p:cNvSpPr/>
          <p:nvPr/>
        </p:nvSpPr>
        <p:spPr>
          <a:xfrm>
            <a:off x="7509153" y="5954316"/>
            <a:ext cx="3951803" cy="931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52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Opportunities for dynamic interactions and engaging group discussions, enabling collaborative learning experiences.</a:t>
            </a:r>
            <a:endParaRPr lang="en-US" sz="152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69594" y="3307437"/>
            <a:ext cx="9067800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Chapter-Specific Assignments</a:t>
            </a:r>
            <a:endParaRPr lang="en-US" sz="4267" dirty="0"/>
          </a:p>
        </p:txBody>
      </p:sp>
      <p:sp>
        <p:nvSpPr>
          <p:cNvPr id="6" name="Shape 3"/>
          <p:cNvSpPr/>
          <p:nvPr/>
        </p:nvSpPr>
        <p:spPr>
          <a:xfrm>
            <a:off x="2469594" y="4310063"/>
            <a:ext cx="3085981" cy="3321844"/>
          </a:xfrm>
          <a:prstGeom prst="roundRect">
            <a:avLst>
              <a:gd name="adj" fmla="val 2107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2686288" y="4526756"/>
            <a:ext cx="2652593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Diverse Subject Areas</a:t>
            </a:r>
            <a:endParaRPr lang="en-US" sz="2134" dirty="0"/>
          </a:p>
        </p:txBody>
      </p:sp>
      <p:sp>
        <p:nvSpPr>
          <p:cNvPr id="8" name="Text 5"/>
          <p:cNvSpPr/>
          <p:nvPr/>
        </p:nvSpPr>
        <p:spPr>
          <a:xfrm>
            <a:off x="2686288" y="5034855"/>
            <a:ext cx="2652593" cy="208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1"/>
              </a:lnSpc>
              <a:buNone/>
            </a:pPr>
            <a:r>
              <a:rPr lang="en-US" sz="170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have access to chapter-specific assignments across a broad range of subject areas, promoting comprehensive learning.</a:t>
            </a:r>
            <a:endParaRPr lang="en-US" sz="1707" dirty="0"/>
          </a:p>
        </p:txBody>
      </p:sp>
      <p:sp>
        <p:nvSpPr>
          <p:cNvPr id="9" name="Shape 6"/>
          <p:cNvSpPr/>
          <p:nvPr/>
        </p:nvSpPr>
        <p:spPr>
          <a:xfrm>
            <a:off x="5772269" y="4310063"/>
            <a:ext cx="3085981" cy="3321844"/>
          </a:xfrm>
          <a:prstGeom prst="roundRect">
            <a:avLst>
              <a:gd name="adj" fmla="val 2107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5988963" y="4526756"/>
            <a:ext cx="2590800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Skill-Based Tasks</a:t>
            </a:r>
            <a:endParaRPr lang="en-US" sz="2134" dirty="0"/>
          </a:p>
        </p:txBody>
      </p:sp>
      <p:sp>
        <p:nvSpPr>
          <p:cNvPr id="11" name="Text 8"/>
          <p:cNvSpPr/>
          <p:nvPr/>
        </p:nvSpPr>
        <p:spPr>
          <a:xfrm>
            <a:off x="5988903" y="5002848"/>
            <a:ext cx="2652593" cy="2385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1"/>
              </a:lnSpc>
              <a:buNone/>
            </a:pPr>
            <a:r>
              <a:rPr lang="en-US" sz="170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Assignments that are designed to develop and enhance specific skills, catering to individual learning needs and goals.</a:t>
            </a:r>
            <a:endParaRPr lang="en-US" sz="1707" dirty="0"/>
          </a:p>
        </p:txBody>
      </p:sp>
      <p:sp>
        <p:nvSpPr>
          <p:cNvPr id="12" name="Shape 9"/>
          <p:cNvSpPr/>
          <p:nvPr/>
        </p:nvSpPr>
        <p:spPr>
          <a:xfrm>
            <a:off x="9074825" y="4310063"/>
            <a:ext cx="3085981" cy="3321844"/>
          </a:xfrm>
          <a:prstGeom prst="roundRect">
            <a:avLst>
              <a:gd name="adj" fmla="val 2107"/>
            </a:avLst>
          </a:prstGeom>
          <a:solidFill>
            <a:srgbClr val="1E1B4A"/>
          </a:solidFill>
          <a:ln/>
        </p:spPr>
      </p:sp>
      <p:sp>
        <p:nvSpPr>
          <p:cNvPr id="13" name="Text 10"/>
          <p:cNvSpPr/>
          <p:nvPr/>
        </p:nvSpPr>
        <p:spPr>
          <a:xfrm>
            <a:off x="9291639" y="4526756"/>
            <a:ext cx="2652474" cy="1016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Assignment Library</a:t>
            </a:r>
            <a:endParaRPr lang="en-US" sz="2134" dirty="0"/>
          </a:p>
        </p:txBody>
      </p:sp>
      <p:sp>
        <p:nvSpPr>
          <p:cNvPr id="14" name="Text 11"/>
          <p:cNvSpPr/>
          <p:nvPr/>
        </p:nvSpPr>
        <p:spPr>
          <a:xfrm>
            <a:off x="9291639" y="5003649"/>
            <a:ext cx="2652473" cy="2385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1"/>
              </a:lnSpc>
              <a:buNone/>
            </a:pPr>
            <a:r>
              <a:rPr lang="en-US" sz="170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comprehensive assignment library that supports diverse learning objectives and academic requirements.</a:t>
            </a:r>
            <a:endParaRPr lang="en-US" sz="170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7658579" y="1390322"/>
            <a:ext cx="644842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Practice and Proficiency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48388" y="2577332"/>
            <a:ext cx="103796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Practice Exercises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2348389" y="3100892"/>
            <a:ext cx="3330843" cy="1272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 to practice exercises for every language to enhance proficiency and fluency.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4418986"/>
            <a:ext cx="2949416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Diverse Linguistic Resources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847397" y="5140986"/>
            <a:ext cx="3428665" cy="1570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collection of 20 diverse linguistic resources to support language learning across different proficiency levels.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76063" y="2527429"/>
            <a:ext cx="3330843" cy="794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Language Proficiency Development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316933" y="3242446"/>
            <a:ext cx="3411095" cy="1570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opportunity to develop language proficiency through 180 interactive language learning modules.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69776-E6EC-4104-87CB-0E21D36F4A71}"/>
              </a:ext>
            </a:extLst>
          </p:cNvPr>
          <p:cNvSpPr txBox="1"/>
          <p:nvPr/>
        </p:nvSpPr>
        <p:spPr>
          <a:xfrm>
            <a:off x="2348389" y="1422885"/>
            <a:ext cx="6186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Programming languages: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F6E1E0-3B84-4DAA-A144-FB55AB86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8019" y="4882171"/>
            <a:ext cx="2723000" cy="1803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D990B-8E40-44A3-AB41-2A4C7EF50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31433" y="4845475"/>
            <a:ext cx="2880154" cy="184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F4FCD8-F128-404B-8852-1BC81D891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06697" y="2577332"/>
            <a:ext cx="2949416" cy="17365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">
            <a:extLst>
              <a:ext uri="{FF2B5EF4-FFF2-40B4-BE49-F238E27FC236}">
                <a16:creationId xmlns:a16="http://schemas.microsoft.com/office/drawing/2014/main" id="{3070E0EE-E51C-4ACA-B791-6AC34537CA70}"/>
              </a:ext>
            </a:extLst>
          </p:cNvPr>
          <p:cNvSpPr/>
          <p:nvPr/>
        </p:nvSpPr>
        <p:spPr>
          <a:xfrm>
            <a:off x="2348389" y="4098193"/>
            <a:ext cx="9933503" cy="1347907"/>
          </a:xfrm>
          <a:prstGeom prst="rect">
            <a:avLst/>
          </a:prstGeom>
          <a:solidFill>
            <a:srgbClr val="1E1B4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-16607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348389" y="1523524"/>
            <a:ext cx="77835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Insightful Technology Articles</a:t>
            </a:r>
            <a:endParaRPr lang="en-US" sz="4374" dirty="0"/>
          </a:p>
        </p:txBody>
      </p:sp>
      <p:sp>
        <p:nvSpPr>
          <p:cNvPr id="8" name="Text 6"/>
          <p:cNvSpPr/>
          <p:nvPr/>
        </p:nvSpPr>
        <p:spPr>
          <a:xfrm>
            <a:off x="2446380" y="4218729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 Tech Concepts</a:t>
            </a:r>
            <a:endParaRPr lang="en-US" sz="2000" b="1" dirty="0"/>
          </a:p>
        </p:txBody>
      </p:sp>
      <p:sp>
        <p:nvSpPr>
          <p:cNvPr id="9" name="Text 7"/>
          <p:cNvSpPr/>
          <p:nvPr/>
        </p:nvSpPr>
        <p:spPr>
          <a:xfrm>
            <a:off x="6474373" y="4252931"/>
            <a:ext cx="54233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Detailed articles featuring innovative tech visuals to enhance understanding of complex technological concepts.</a:t>
            </a:r>
            <a:endParaRPr lang="en-US" b="1" dirty="0"/>
          </a:p>
        </p:txBody>
      </p:sp>
      <p:sp>
        <p:nvSpPr>
          <p:cNvPr id="7" name="Shape 5"/>
          <p:cNvSpPr/>
          <p:nvPr/>
        </p:nvSpPr>
        <p:spPr>
          <a:xfrm>
            <a:off x="2348389" y="5519922"/>
            <a:ext cx="9933503" cy="1437926"/>
          </a:xfrm>
          <a:prstGeom prst="rect">
            <a:avLst/>
          </a:prstGeom>
          <a:solidFill>
            <a:srgbClr val="1E1B4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2446380" y="5608798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Engaging Reads</a:t>
            </a:r>
            <a:endParaRPr lang="en-US" sz="2000" b="1" dirty="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C0FB1D30-179C-43ED-90D2-DE7C17B778D1}"/>
              </a:ext>
            </a:extLst>
          </p:cNvPr>
          <p:cNvSpPr/>
          <p:nvPr/>
        </p:nvSpPr>
        <p:spPr>
          <a:xfrm>
            <a:off x="2348389" y="2810554"/>
            <a:ext cx="9933503" cy="1347907"/>
          </a:xfrm>
          <a:prstGeom prst="rect">
            <a:avLst/>
          </a:prstGeom>
          <a:solidFill>
            <a:srgbClr val="1E1B4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6474372" y="5593832"/>
            <a:ext cx="542334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Engaging and informative technology articles that offer valuable insights into cutting-edge developments and tech trends.</a:t>
            </a:r>
            <a:endParaRPr lang="en-US" sz="1750" b="1" dirty="0"/>
          </a:p>
        </p:txBody>
      </p:sp>
      <p:sp>
        <p:nvSpPr>
          <p:cNvPr id="5" name="Text 3"/>
          <p:cNvSpPr/>
          <p:nvPr/>
        </p:nvSpPr>
        <p:spPr>
          <a:xfrm>
            <a:off x="2468958" y="2836955"/>
            <a:ext cx="4518541" cy="408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Trending Tech Topics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6474372" y="2884256"/>
            <a:ext cx="54233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Insightful tech articles covering top trending topics to keep users informed about the latest advancements in technology.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623</Words>
  <Application>Microsoft Office PowerPoint</Application>
  <PresentationFormat>Custom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 MT Bold</vt:lpstr>
      <vt:lpstr>Arimo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Chauhan</cp:lastModifiedBy>
  <cp:revision>10</cp:revision>
  <dcterms:created xsi:type="dcterms:W3CDTF">2024-01-25T15:33:06Z</dcterms:created>
  <dcterms:modified xsi:type="dcterms:W3CDTF">2024-01-27T02:48:48Z</dcterms:modified>
</cp:coreProperties>
</file>